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"/>
  </p:notesMasterIdLst>
  <p:sldIdLst>
    <p:sldId id="256" r:id="rId2"/>
    <p:sldId id="263" r:id="rId3"/>
    <p:sldId id="264" r:id="rId4"/>
    <p:sldId id="259" r:id="rId5"/>
    <p:sldId id="258" r:id="rId6"/>
    <p:sldId id="265" r:id="rId7"/>
    <p:sldId id="257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99FF66"/>
    <a:srgbClr val="FF99CC"/>
    <a:srgbClr val="00FF00"/>
    <a:srgbClr val="D51B3A"/>
    <a:srgbClr val="FF33CC"/>
    <a:srgbClr val="333300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51" autoAdjust="0"/>
  </p:normalViewPr>
  <p:slideViewPr>
    <p:cSldViewPr snapToGrid="0">
      <p:cViewPr varScale="1">
        <p:scale>
          <a:sx n="109" d="100"/>
          <a:sy n="109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D8FBD-88E5-449F-A837-6FAD83414044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EA33B-EEC1-4A51-BB29-C715A73F14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2295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CBAB-F3B1-400C-A660-F460CB94D669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018-C4CD-45CF-80A3-9EBB05FFBC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573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CBAB-F3B1-400C-A660-F460CB94D669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018-C4CD-45CF-80A3-9EBB05FFBC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976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CBAB-F3B1-400C-A660-F460CB94D669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018-C4CD-45CF-80A3-9EBB05FFBC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9740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CBAB-F3B1-400C-A660-F460CB94D669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018-C4CD-45CF-80A3-9EBB05FFBCE5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0735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CBAB-F3B1-400C-A660-F460CB94D669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018-C4CD-45CF-80A3-9EBB05FFBC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7544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CBAB-F3B1-400C-A660-F460CB94D669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018-C4CD-45CF-80A3-9EBB05FFBC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113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CBAB-F3B1-400C-A660-F460CB94D669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018-C4CD-45CF-80A3-9EBB05FFBC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6227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CBAB-F3B1-400C-A660-F460CB94D669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018-C4CD-45CF-80A3-9EBB05FFBC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3019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CBAB-F3B1-400C-A660-F460CB94D669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018-C4CD-45CF-80A3-9EBB05FFBC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872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CBAB-F3B1-400C-A660-F460CB94D669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018-C4CD-45CF-80A3-9EBB05FFBC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060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CBAB-F3B1-400C-A660-F460CB94D669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018-C4CD-45CF-80A3-9EBB05FFBC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861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CBAB-F3B1-400C-A660-F460CB94D669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018-C4CD-45CF-80A3-9EBB05FFBC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180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CBAB-F3B1-400C-A660-F460CB94D669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018-C4CD-45CF-80A3-9EBB05FFBC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539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CBAB-F3B1-400C-A660-F460CB94D669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018-C4CD-45CF-80A3-9EBB05FFBC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425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CBAB-F3B1-400C-A660-F460CB94D669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018-C4CD-45CF-80A3-9EBB05FFBC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36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CBAB-F3B1-400C-A660-F460CB94D669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018-C4CD-45CF-80A3-9EBB05FFBC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028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CBAB-F3B1-400C-A660-F460CB94D669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018-C4CD-45CF-80A3-9EBB05FFBC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335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358CBAB-F3B1-400C-A660-F460CB94D669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EE018-C4CD-45CF-80A3-9EBB05FFBC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5806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De Olmense Zoo - De zwarte panter | Cindy | Flick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35" y="0"/>
            <a:ext cx="11899296" cy="679912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8800" dirty="0" smtClean="0">
                <a:solidFill>
                  <a:srgbClr val="FF0000"/>
                </a:solidFill>
              </a:rPr>
              <a:t>De panter</a:t>
            </a:r>
            <a:endParaRPr lang="nl-NL" sz="8800" dirty="0">
              <a:solidFill>
                <a:srgbClr val="FF0000"/>
              </a:solidFill>
            </a:endParaRPr>
          </a:p>
        </p:txBody>
      </p:sp>
      <p:sp>
        <p:nvSpPr>
          <p:cNvPr id="6" name="AutoShape 6" descr="Afbeeldingsresultaat voor panter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2458720" y="4703885"/>
            <a:ext cx="9144000" cy="167053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nl-NL" sz="2800" b="1" dirty="0" err="1" smtClean="0">
                <a:solidFill>
                  <a:srgbClr val="9900FF"/>
                </a:solidFill>
              </a:rPr>
              <a:t>Loïs</a:t>
            </a:r>
            <a:r>
              <a:rPr lang="nl-NL" sz="2800" b="1" dirty="0" smtClean="0">
                <a:solidFill>
                  <a:srgbClr val="FF99CC"/>
                </a:solidFill>
              </a:rPr>
              <a:t>, </a:t>
            </a:r>
            <a:r>
              <a:rPr lang="nl-NL" sz="2800" b="1" dirty="0" smtClean="0">
                <a:solidFill>
                  <a:srgbClr val="D51B3A"/>
                </a:solidFill>
              </a:rPr>
              <a:t>Ole, </a:t>
            </a:r>
            <a:r>
              <a:rPr lang="nl-NL" sz="2800" b="1" dirty="0" smtClean="0">
                <a:solidFill>
                  <a:srgbClr val="00B0F0"/>
                </a:solidFill>
              </a:rPr>
              <a:t>Britt</a:t>
            </a:r>
            <a:r>
              <a:rPr lang="nl-NL" sz="2800" b="1" dirty="0" smtClean="0">
                <a:solidFill>
                  <a:srgbClr val="FF0000"/>
                </a:solidFill>
              </a:rPr>
              <a:t> </a:t>
            </a:r>
            <a:r>
              <a:rPr lang="nl-NL" sz="2800" b="1" dirty="0" smtClean="0">
                <a:solidFill>
                  <a:srgbClr val="00FF00"/>
                </a:solidFill>
              </a:rPr>
              <a:t>Luuk, </a:t>
            </a:r>
            <a:r>
              <a:rPr lang="nl-NL" sz="2800" b="1" dirty="0" smtClean="0">
                <a:solidFill>
                  <a:srgbClr val="FFFF00"/>
                </a:solidFill>
              </a:rPr>
              <a:t>Finn </a:t>
            </a:r>
          </a:p>
          <a:p>
            <a:r>
              <a:rPr lang="nl-NL" sz="3600" dirty="0" err="1" smtClean="0">
                <a:solidFill>
                  <a:srgbClr val="99FF66"/>
                </a:solidFill>
              </a:rPr>
              <a:t>dieriewasjes</a:t>
            </a:r>
            <a:endParaRPr lang="nl-NL" sz="3600" dirty="0">
              <a:solidFill>
                <a:srgbClr val="99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1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33025" y="1266093"/>
            <a:ext cx="8825658" cy="3273896"/>
          </a:xfrm>
        </p:spPr>
        <p:txBody>
          <a:bodyPr>
            <a:noAutofit/>
          </a:bodyPr>
          <a:lstStyle/>
          <a:p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/>
              <a:t/>
            </a:r>
            <a:br>
              <a:rPr lang="nl-NL" sz="2400" dirty="0"/>
            </a:br>
            <a:endParaRPr lang="nl-NL" sz="24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54955" y="4803757"/>
            <a:ext cx="4076468" cy="861420"/>
          </a:xfrm>
        </p:spPr>
        <p:txBody>
          <a:bodyPr>
            <a:noAutofit/>
          </a:bodyPr>
          <a:lstStyle/>
          <a:p>
            <a:r>
              <a:rPr lang="nl-NL" sz="4400" dirty="0" smtClean="0"/>
              <a:t>kenmerken</a:t>
            </a:r>
            <a:r>
              <a:rPr lang="nl-NL" sz="4400" dirty="0"/>
              <a:t/>
            </a:r>
            <a:br>
              <a:rPr lang="nl-NL" sz="4400" dirty="0"/>
            </a:br>
            <a:endParaRPr lang="nl-NL" sz="4400" dirty="0"/>
          </a:p>
        </p:txBody>
      </p:sp>
      <p:sp>
        <p:nvSpPr>
          <p:cNvPr id="5" name="Tekstvak 4"/>
          <p:cNvSpPr txBox="1"/>
          <p:nvPr/>
        </p:nvSpPr>
        <p:spPr>
          <a:xfrm>
            <a:off x="2066192" y="1608991"/>
            <a:ext cx="609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Gedrag en habitat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318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38954" y="1674054"/>
            <a:ext cx="3854548" cy="2293035"/>
          </a:xfrm>
        </p:spPr>
        <p:txBody>
          <a:bodyPr>
            <a:normAutofit fontScale="90000"/>
          </a:bodyPr>
          <a:lstStyle/>
          <a:p>
            <a:r>
              <a:rPr lang="nl-NL" sz="12500" dirty="0"/>
              <a:t/>
            </a:r>
            <a:br>
              <a:rPr lang="nl-NL" sz="12500" dirty="0"/>
            </a:br>
            <a:r>
              <a:rPr lang="nl-NL" sz="12500" dirty="0"/>
              <a:t/>
            </a:r>
            <a:br>
              <a:rPr lang="nl-NL" sz="12500" dirty="0"/>
            </a:br>
            <a:r>
              <a:rPr lang="nl-NL" sz="12500" dirty="0" smtClean="0"/>
              <a:t/>
            </a:r>
            <a:br>
              <a:rPr lang="nl-NL" sz="12500" dirty="0" smtClean="0"/>
            </a:br>
            <a:r>
              <a:rPr lang="nl-NL" sz="12500" dirty="0"/>
              <a:t/>
            </a:r>
            <a:br>
              <a:rPr lang="nl-NL" sz="12500" dirty="0"/>
            </a:br>
            <a:r>
              <a:rPr lang="nl-NL" sz="12500" dirty="0" smtClean="0"/>
              <a:t/>
            </a:r>
            <a:br>
              <a:rPr lang="nl-NL" sz="12500" dirty="0" smtClean="0"/>
            </a:br>
            <a:r>
              <a:rPr lang="nl-NL" sz="12500" dirty="0"/>
              <a:t/>
            </a:r>
            <a:br>
              <a:rPr lang="nl-NL" sz="12500" dirty="0"/>
            </a:br>
            <a:r>
              <a:rPr lang="nl-NL" sz="12500" dirty="0" smtClean="0"/>
              <a:t/>
            </a:r>
            <a:br>
              <a:rPr lang="nl-NL" sz="12500" dirty="0" smtClean="0"/>
            </a:br>
            <a:r>
              <a:rPr lang="nl-NL" sz="12500" dirty="0"/>
              <a:t/>
            </a:r>
            <a:br>
              <a:rPr lang="nl-NL" sz="12500" dirty="0"/>
            </a:br>
            <a:r>
              <a:rPr lang="nl-NL" sz="12500" dirty="0" smtClean="0"/>
              <a:t/>
            </a:r>
            <a:br>
              <a:rPr lang="nl-NL" sz="12500" dirty="0" smtClean="0"/>
            </a:br>
            <a:r>
              <a:rPr lang="nl-NL" sz="12500" dirty="0"/>
              <a:t/>
            </a:r>
            <a:br>
              <a:rPr lang="nl-NL" sz="12500" dirty="0"/>
            </a:br>
            <a:r>
              <a:rPr lang="nl-NL" sz="12500" dirty="0" smtClean="0"/>
              <a:t/>
            </a:r>
            <a:br>
              <a:rPr lang="nl-NL" sz="12500" dirty="0" smtClean="0"/>
            </a:br>
            <a:r>
              <a:rPr lang="nl-NL" sz="12500" dirty="0"/>
              <a:t/>
            </a:r>
            <a:br>
              <a:rPr lang="nl-NL" sz="12500" dirty="0"/>
            </a:br>
            <a:r>
              <a:rPr lang="nl-NL" sz="12500" dirty="0" smtClean="0"/>
              <a:t/>
            </a:r>
            <a:br>
              <a:rPr lang="nl-NL" sz="12500" dirty="0" smtClean="0"/>
            </a:br>
            <a:r>
              <a:rPr lang="nl-NL" sz="12500" dirty="0"/>
              <a:t/>
            </a:r>
            <a:br>
              <a:rPr lang="nl-NL" sz="12500" dirty="0"/>
            </a:br>
            <a:r>
              <a:rPr lang="nl-NL" sz="12500" dirty="0" smtClean="0"/>
              <a:t/>
            </a:r>
            <a:br>
              <a:rPr lang="nl-NL" sz="12500" dirty="0" smtClean="0"/>
            </a:br>
            <a:r>
              <a:rPr lang="nl-NL" sz="12500" dirty="0"/>
              <a:t/>
            </a:r>
            <a:br>
              <a:rPr lang="nl-NL" sz="12500" dirty="0"/>
            </a:br>
            <a:endParaRPr lang="nl-NL" sz="125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18847"/>
            <a:ext cx="10515600" cy="4858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 smtClean="0"/>
              <a:t>Lengte/gewicht/leeftijd</a:t>
            </a:r>
          </a:p>
          <a:p>
            <a:pPr marL="0" indent="0">
              <a:buNone/>
            </a:pPr>
            <a:r>
              <a:rPr lang="nl-NL" sz="3600" dirty="0" smtClean="0"/>
              <a:t>leefgebied</a:t>
            </a:r>
            <a:endParaRPr lang="nl-NL" sz="3600" dirty="0"/>
          </a:p>
        </p:txBody>
      </p:sp>
      <p:pic>
        <p:nvPicPr>
          <p:cNvPr id="1026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567" y="2867063"/>
            <a:ext cx="4572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0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248305"/>
          </a:xfrm>
        </p:spPr>
        <p:txBody>
          <a:bodyPr>
            <a:normAutofit/>
          </a:bodyPr>
          <a:lstStyle/>
          <a:p>
            <a:r>
              <a:rPr lang="nl-NL" sz="4400" dirty="0" smtClean="0"/>
              <a:t>Wat eet hij?</a:t>
            </a:r>
            <a:endParaRPr lang="nl-NL" sz="4400" dirty="0"/>
          </a:p>
        </p:txBody>
      </p:sp>
      <p:sp>
        <p:nvSpPr>
          <p:cNvPr id="6" name="AutoShape 6" descr="Afbeeldingsresultaat voor panter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2458720" y="4062413"/>
            <a:ext cx="9144000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nl-NL" sz="5400" dirty="0" smtClean="0">
                <a:solidFill>
                  <a:srgbClr val="FF0000"/>
                </a:solidFill>
              </a:rPr>
              <a:t> </a:t>
            </a:r>
            <a:endParaRPr lang="nl-NL" sz="5400" dirty="0">
              <a:solidFill>
                <a:srgbClr val="FF0000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311769" y="2247043"/>
            <a:ext cx="5805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52624"/>
            <a:ext cx="3853757" cy="25645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193" y="2570208"/>
            <a:ext cx="4746379" cy="365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0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568037"/>
            <a:ext cx="9144000" cy="1291304"/>
          </a:xfrm>
        </p:spPr>
        <p:txBody>
          <a:bodyPr>
            <a:normAutofit/>
          </a:bodyPr>
          <a:lstStyle/>
          <a:p>
            <a:r>
              <a:rPr lang="nl-NL" sz="4400" dirty="0" smtClean="0"/>
              <a:t>voedselketen</a:t>
            </a:r>
            <a:endParaRPr lang="nl-NL" sz="4400" dirty="0"/>
          </a:p>
        </p:txBody>
      </p:sp>
      <p:sp>
        <p:nvSpPr>
          <p:cNvPr id="6" name="AutoShape 6" descr="Afbeeldingsresultaat voor panter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2458720" y="4062413"/>
            <a:ext cx="9144000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nl-NL" sz="5400" dirty="0" smtClean="0">
                <a:solidFill>
                  <a:srgbClr val="FF0000"/>
                </a:solidFill>
              </a:rPr>
              <a:t> </a:t>
            </a:r>
            <a:endParaRPr lang="nl-NL" sz="5400" dirty="0">
              <a:solidFill>
                <a:srgbClr val="FF0000"/>
              </a:solidFill>
            </a:endParaRPr>
          </a:p>
        </p:txBody>
      </p:sp>
      <p:sp>
        <p:nvSpPr>
          <p:cNvPr id="4" name="AutoShape 2" descr="Gerelateerde afbeel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4" descr="Gerelateerde afbeeld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6" name="Picture 2" descr="Afbeeldingsresultaat voor pa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493" y="385404"/>
            <a:ext cx="2125052" cy="142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relateerde afbeel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745" y="1859341"/>
            <a:ext cx="2295465" cy="17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relateerde afbeeld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238" y="3680886"/>
            <a:ext cx="2117970" cy="119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bacteriÃ«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752493" y="5083268"/>
            <a:ext cx="2491532" cy="140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39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4955" y="4651130"/>
            <a:ext cx="8825658" cy="1565031"/>
          </a:xfrm>
        </p:spPr>
        <p:txBody>
          <a:bodyPr>
            <a:normAutofit/>
          </a:bodyPr>
          <a:lstStyle/>
          <a:p>
            <a:r>
              <a:rPr lang="nl-NL" sz="4400" b="1" dirty="0" smtClean="0"/>
              <a:t>Hoe </a:t>
            </a:r>
            <a:r>
              <a:rPr lang="nl-NL" sz="4400" b="1" dirty="0" smtClean="0"/>
              <a:t>doodt </a:t>
            </a:r>
            <a:r>
              <a:rPr lang="nl-NL" sz="4400" b="1" dirty="0" smtClean="0"/>
              <a:t>de panter/luipaard zijn prooi</a:t>
            </a:r>
            <a:endParaRPr lang="nl-NL" sz="4400" b="1" dirty="0"/>
          </a:p>
        </p:txBody>
      </p:sp>
      <p:sp>
        <p:nvSpPr>
          <p:cNvPr id="6" name="AutoShape 6" descr="Afbeeldingsresultaat voor panter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2458720" y="4062413"/>
            <a:ext cx="9144000" cy="1655762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nl-NL" sz="2800" b="1" dirty="0" smtClean="0">
                <a:solidFill>
                  <a:srgbClr val="FFFF00"/>
                </a:solidFill>
              </a:rPr>
              <a:t> </a:t>
            </a:r>
          </a:p>
          <a:p>
            <a:endParaRPr lang="nl-NL" sz="3600" dirty="0">
              <a:solidFill>
                <a:srgbClr val="99FF66"/>
              </a:solidFill>
            </a:endParaRPr>
          </a:p>
        </p:txBody>
      </p:sp>
      <p:pic>
        <p:nvPicPr>
          <p:cNvPr id="2050" name="Picture 2" descr="Gerelateerde afbeel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8" b="13024"/>
          <a:stretch/>
        </p:blipFill>
        <p:spPr bwMode="auto">
          <a:xfrm>
            <a:off x="1817321" y="888023"/>
            <a:ext cx="4785702" cy="268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23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10800000" flipV="1">
            <a:off x="3160377" y="4890294"/>
            <a:ext cx="4344670" cy="1163782"/>
          </a:xfrm>
        </p:spPr>
        <p:txBody>
          <a:bodyPr>
            <a:normAutofit/>
          </a:bodyPr>
          <a:lstStyle/>
          <a:p>
            <a:endParaRPr lang="nl-NL" sz="6600" dirty="0"/>
          </a:p>
        </p:txBody>
      </p:sp>
      <p:sp>
        <p:nvSpPr>
          <p:cNvPr id="6" name="AutoShape 6" descr="Afbeeldingsresultaat voor panter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902482" y="2277575"/>
            <a:ext cx="9144000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endParaRPr lang="nl-NL" sz="5400" dirty="0"/>
          </a:p>
          <a:p>
            <a:r>
              <a:rPr lang="nl-NL" sz="5400" dirty="0" smtClean="0">
                <a:solidFill>
                  <a:srgbClr val="FF0000"/>
                </a:solidFill>
              </a:rPr>
              <a:t> </a:t>
            </a:r>
            <a:r>
              <a:rPr lang="nl-NL" sz="5400" dirty="0"/>
              <a:t>De panter </a:t>
            </a:r>
            <a:r>
              <a:rPr lang="nl-NL" sz="5400" dirty="0" smtClean="0"/>
              <a:t>wordt </a:t>
            </a:r>
            <a:r>
              <a:rPr lang="nl-NL" sz="5400" dirty="0"/>
              <a:t>bedreigd</a:t>
            </a:r>
            <a:endParaRPr lang="nl-NL" sz="5400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29" y="144641"/>
            <a:ext cx="3806185" cy="291436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654" y="0"/>
            <a:ext cx="4461081" cy="284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1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29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182</TotalTime>
  <Words>37</Words>
  <Application>Microsoft Office PowerPoint</Application>
  <PresentationFormat>Breedbeeld</PresentationFormat>
  <Paragraphs>19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De panter</vt:lpstr>
      <vt:lpstr>           </vt:lpstr>
      <vt:lpstr>                </vt:lpstr>
      <vt:lpstr>Wat eet hij?</vt:lpstr>
      <vt:lpstr>voedselketen</vt:lpstr>
      <vt:lpstr>Hoe doodt de panter/luipaard zijn prooi</vt:lpstr>
      <vt:lpstr>PowerPoint-presentatie</vt:lpstr>
      <vt:lpstr>PowerPoint-presentatie</vt:lpstr>
    </vt:vector>
  </TitlesOfParts>
  <Company>SCPO in het Vechtdal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Groep6</dc:creator>
  <cp:lastModifiedBy>Groep6</cp:lastModifiedBy>
  <cp:revision>24</cp:revision>
  <dcterms:created xsi:type="dcterms:W3CDTF">2019-05-07T12:48:25Z</dcterms:created>
  <dcterms:modified xsi:type="dcterms:W3CDTF">2019-06-03T07:32:23Z</dcterms:modified>
</cp:coreProperties>
</file>