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3" r:id="rId5"/>
    <p:sldId id="260" r:id="rId6"/>
    <p:sldId id="264" r:id="rId7"/>
    <p:sldId id="261" r:id="rId8"/>
    <p:sldId id="265" r:id="rId9"/>
    <p:sldId id="262" r:id="rId10"/>
    <p:sldId id="266" r:id="rId11"/>
    <p:sldId id="26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nl-NL" smtClean="0"/>
              <a:t>Klik om de stijl te bewerken</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410EBD98-B03C-4FB3-BA56-7A29C72E0436}" type="datetimeFigureOut">
              <a:rPr lang="nl-NL" smtClean="0"/>
              <a:t>3-6-2019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F9EC2D2-CA9E-4E38-9B2C-83694BF6FABB}" type="slidenum">
              <a:rPr lang="nl-NL" smtClean="0"/>
              <a:t>‹nr.›</a:t>
            </a:fld>
            <a:endParaRPr lang="nl-NL"/>
          </a:p>
        </p:txBody>
      </p:sp>
    </p:spTree>
    <p:extLst>
      <p:ext uri="{BB962C8B-B14F-4D97-AF65-F5344CB8AC3E}">
        <p14:creationId xmlns:p14="http://schemas.microsoft.com/office/powerpoint/2010/main" val="1936477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410EBD98-B03C-4FB3-BA56-7A29C72E0436}" type="datetimeFigureOut">
              <a:rPr lang="nl-NL" smtClean="0"/>
              <a:t>3-6-2019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5F9EC2D2-CA9E-4E38-9B2C-83694BF6FABB}" type="slidenum">
              <a:rPr lang="nl-NL" smtClean="0"/>
              <a:t>‹nr.›</a:t>
            </a:fld>
            <a:endParaRPr lang="nl-NL"/>
          </a:p>
        </p:txBody>
      </p:sp>
    </p:spTree>
    <p:extLst>
      <p:ext uri="{BB962C8B-B14F-4D97-AF65-F5344CB8AC3E}">
        <p14:creationId xmlns:p14="http://schemas.microsoft.com/office/powerpoint/2010/main" val="3855730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nl-NL" smtClean="0"/>
              <a:t>Klik om de stijl te bewerken</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410EBD98-B03C-4FB3-BA56-7A29C72E0436}" type="datetimeFigureOut">
              <a:rPr lang="nl-NL" smtClean="0"/>
              <a:t>3-6-2019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F9EC2D2-CA9E-4E38-9B2C-83694BF6FABB}" type="slidenum">
              <a:rPr lang="nl-NL" smtClean="0"/>
              <a:t>‹nr.›</a:t>
            </a:fld>
            <a:endParaRPr lang="nl-NL"/>
          </a:p>
        </p:txBody>
      </p:sp>
    </p:spTree>
    <p:extLst>
      <p:ext uri="{BB962C8B-B14F-4D97-AF65-F5344CB8AC3E}">
        <p14:creationId xmlns:p14="http://schemas.microsoft.com/office/powerpoint/2010/main" val="16332973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nl-NL" smtClean="0"/>
              <a:t>Klik om de stijl te bewerken</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Tekststijl van het model bewerken</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nl-NL" smtClean="0"/>
              <a:t>Tekststijl van het model bewerken</a:t>
            </a:r>
          </a:p>
        </p:txBody>
      </p:sp>
      <p:sp>
        <p:nvSpPr>
          <p:cNvPr id="4" name="Date Placeholder 3"/>
          <p:cNvSpPr>
            <a:spLocks noGrp="1"/>
          </p:cNvSpPr>
          <p:nvPr>
            <p:ph type="dt" sz="half" idx="10"/>
          </p:nvPr>
        </p:nvSpPr>
        <p:spPr/>
        <p:txBody>
          <a:bodyPr/>
          <a:lstStyle/>
          <a:p>
            <a:fld id="{410EBD98-B03C-4FB3-BA56-7A29C72E0436}" type="datetimeFigureOut">
              <a:rPr lang="nl-NL" smtClean="0"/>
              <a:t>3-6-2019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F9EC2D2-CA9E-4E38-9B2C-83694BF6FABB}" type="slidenum">
              <a:rPr lang="nl-NL" smtClean="0"/>
              <a:t>‹nr.›</a:t>
            </a:fld>
            <a:endParaRPr lang="nl-NL"/>
          </a:p>
        </p:txBody>
      </p:sp>
    </p:spTree>
    <p:extLst>
      <p:ext uri="{BB962C8B-B14F-4D97-AF65-F5344CB8AC3E}">
        <p14:creationId xmlns:p14="http://schemas.microsoft.com/office/powerpoint/2010/main" val="22618064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nl-NL" smtClean="0"/>
              <a:t>Klik om de stijl te bewerken</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nl-NL" smtClean="0"/>
              <a:t>Tekststijl van het model bewerken</a:t>
            </a:r>
          </a:p>
        </p:txBody>
      </p:sp>
      <p:sp>
        <p:nvSpPr>
          <p:cNvPr id="4" name="Date Placeholder 3"/>
          <p:cNvSpPr>
            <a:spLocks noGrp="1"/>
          </p:cNvSpPr>
          <p:nvPr>
            <p:ph type="dt" sz="half" idx="10"/>
          </p:nvPr>
        </p:nvSpPr>
        <p:spPr/>
        <p:txBody>
          <a:bodyPr/>
          <a:lstStyle/>
          <a:p>
            <a:fld id="{410EBD98-B03C-4FB3-BA56-7A29C72E0436}" type="datetimeFigureOut">
              <a:rPr lang="nl-NL" smtClean="0"/>
              <a:t>3-6-2019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F9EC2D2-CA9E-4E38-9B2C-83694BF6FABB}" type="slidenum">
              <a:rPr lang="nl-NL" smtClean="0"/>
              <a:t>‹nr.›</a:t>
            </a:fld>
            <a:endParaRPr lang="nl-NL"/>
          </a:p>
        </p:txBody>
      </p:sp>
    </p:spTree>
    <p:extLst>
      <p:ext uri="{BB962C8B-B14F-4D97-AF65-F5344CB8AC3E}">
        <p14:creationId xmlns:p14="http://schemas.microsoft.com/office/powerpoint/2010/main" val="32812807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nl-NL" smtClean="0"/>
              <a:t>Klik om de stijl te bewerken</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nl-NL" smtClean="0"/>
              <a:t>Tekststijl van het model bewerken</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410EBD98-B03C-4FB3-BA56-7A29C72E0436}" type="datetimeFigureOut">
              <a:rPr lang="nl-NL" smtClean="0"/>
              <a:t>3-6-2019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F9EC2D2-CA9E-4E38-9B2C-83694BF6FABB}" type="slidenum">
              <a:rPr lang="nl-NL" smtClean="0"/>
              <a:t>‹nr.›</a:t>
            </a:fld>
            <a:endParaRPr lang="nl-NL"/>
          </a:p>
        </p:txBody>
      </p:sp>
    </p:spTree>
    <p:extLst>
      <p:ext uri="{BB962C8B-B14F-4D97-AF65-F5344CB8AC3E}">
        <p14:creationId xmlns:p14="http://schemas.microsoft.com/office/powerpoint/2010/main" val="16407957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nl-NL" smtClean="0"/>
              <a:t>Klik om de stijl te bewerken</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nl-NL" smtClean="0"/>
              <a:t>Tekststijl van het model bewerken</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410EBD98-B03C-4FB3-BA56-7A29C72E0436}" type="datetimeFigureOut">
              <a:rPr lang="nl-NL" smtClean="0"/>
              <a:t>3-6-2019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F9EC2D2-CA9E-4E38-9B2C-83694BF6FABB}" type="slidenum">
              <a:rPr lang="nl-NL" smtClean="0"/>
              <a:t>‹nr.›</a:t>
            </a:fld>
            <a:endParaRPr lang="nl-NL"/>
          </a:p>
        </p:txBody>
      </p:sp>
    </p:spTree>
    <p:extLst>
      <p:ext uri="{BB962C8B-B14F-4D97-AF65-F5344CB8AC3E}">
        <p14:creationId xmlns:p14="http://schemas.microsoft.com/office/powerpoint/2010/main" val="20531755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410EBD98-B03C-4FB3-BA56-7A29C72E0436}" type="datetimeFigureOut">
              <a:rPr lang="nl-NL" smtClean="0"/>
              <a:t>3-6-2019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F9EC2D2-CA9E-4E38-9B2C-83694BF6FABB}" type="slidenum">
              <a:rPr lang="nl-NL" smtClean="0"/>
              <a:t>‹nr.›</a:t>
            </a:fld>
            <a:endParaRPr lang="nl-NL"/>
          </a:p>
        </p:txBody>
      </p:sp>
    </p:spTree>
    <p:extLst>
      <p:ext uri="{BB962C8B-B14F-4D97-AF65-F5344CB8AC3E}">
        <p14:creationId xmlns:p14="http://schemas.microsoft.com/office/powerpoint/2010/main" val="1268951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410EBD98-B03C-4FB3-BA56-7A29C72E0436}" type="datetimeFigureOut">
              <a:rPr lang="nl-NL" smtClean="0"/>
              <a:t>3-6-2019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F9EC2D2-CA9E-4E38-9B2C-83694BF6FABB}" type="slidenum">
              <a:rPr lang="nl-NL" smtClean="0"/>
              <a:t>‹nr.›</a:t>
            </a:fld>
            <a:endParaRPr lang="nl-NL"/>
          </a:p>
        </p:txBody>
      </p:sp>
    </p:spTree>
    <p:extLst>
      <p:ext uri="{BB962C8B-B14F-4D97-AF65-F5344CB8AC3E}">
        <p14:creationId xmlns:p14="http://schemas.microsoft.com/office/powerpoint/2010/main" val="66399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nchor="ct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410EBD98-B03C-4FB3-BA56-7A29C72E0436}" type="datetimeFigureOut">
              <a:rPr lang="nl-NL" smtClean="0"/>
              <a:t>3-6-2019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F9EC2D2-CA9E-4E38-9B2C-83694BF6FABB}" type="slidenum">
              <a:rPr lang="nl-NL" smtClean="0"/>
              <a:t>‹nr.›</a:t>
            </a:fld>
            <a:endParaRPr lang="nl-NL"/>
          </a:p>
        </p:txBody>
      </p:sp>
    </p:spTree>
    <p:extLst>
      <p:ext uri="{BB962C8B-B14F-4D97-AF65-F5344CB8AC3E}">
        <p14:creationId xmlns:p14="http://schemas.microsoft.com/office/powerpoint/2010/main" val="801189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nl-NL" smtClean="0"/>
              <a:t>Klik om de stijl te bewerken</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410EBD98-B03C-4FB3-BA56-7A29C72E0436}" type="datetimeFigureOut">
              <a:rPr lang="nl-NL" smtClean="0"/>
              <a:t>3-6-2019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F9EC2D2-CA9E-4E38-9B2C-83694BF6FABB}" type="slidenum">
              <a:rPr lang="nl-NL" smtClean="0"/>
              <a:t>‹nr.›</a:t>
            </a:fld>
            <a:endParaRPr lang="nl-NL"/>
          </a:p>
        </p:txBody>
      </p:sp>
    </p:spTree>
    <p:extLst>
      <p:ext uri="{BB962C8B-B14F-4D97-AF65-F5344CB8AC3E}">
        <p14:creationId xmlns:p14="http://schemas.microsoft.com/office/powerpoint/2010/main" val="1366006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410EBD98-B03C-4FB3-BA56-7A29C72E0436}" type="datetimeFigureOut">
              <a:rPr lang="nl-NL" smtClean="0"/>
              <a:t>3-6-2019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5F9EC2D2-CA9E-4E38-9B2C-83694BF6FABB}" type="slidenum">
              <a:rPr lang="nl-NL" smtClean="0"/>
              <a:t>‹nr.›</a:t>
            </a:fld>
            <a:endParaRPr lang="nl-NL"/>
          </a:p>
        </p:txBody>
      </p:sp>
    </p:spTree>
    <p:extLst>
      <p:ext uri="{BB962C8B-B14F-4D97-AF65-F5344CB8AC3E}">
        <p14:creationId xmlns:p14="http://schemas.microsoft.com/office/powerpoint/2010/main" val="4199809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Klik om de stijl te bewerken</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410EBD98-B03C-4FB3-BA56-7A29C72E0436}" type="datetimeFigureOut">
              <a:rPr lang="nl-NL" smtClean="0"/>
              <a:t>3-6-2019</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5F9EC2D2-CA9E-4E38-9B2C-83694BF6FABB}" type="slidenum">
              <a:rPr lang="nl-NL" smtClean="0"/>
              <a:t>‹nr.›</a:t>
            </a:fld>
            <a:endParaRPr lang="nl-NL"/>
          </a:p>
        </p:txBody>
      </p:sp>
    </p:spTree>
    <p:extLst>
      <p:ext uri="{BB962C8B-B14F-4D97-AF65-F5344CB8AC3E}">
        <p14:creationId xmlns:p14="http://schemas.microsoft.com/office/powerpoint/2010/main" val="4105805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410EBD98-B03C-4FB3-BA56-7A29C72E0436}" type="datetimeFigureOut">
              <a:rPr lang="nl-NL" smtClean="0"/>
              <a:t>3-6-2019</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5F9EC2D2-CA9E-4E38-9B2C-83694BF6FABB}" type="slidenum">
              <a:rPr lang="nl-NL" smtClean="0"/>
              <a:t>‹nr.›</a:t>
            </a:fld>
            <a:endParaRPr lang="nl-NL"/>
          </a:p>
        </p:txBody>
      </p:sp>
    </p:spTree>
    <p:extLst>
      <p:ext uri="{BB962C8B-B14F-4D97-AF65-F5344CB8AC3E}">
        <p14:creationId xmlns:p14="http://schemas.microsoft.com/office/powerpoint/2010/main" val="4120019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0EBD98-B03C-4FB3-BA56-7A29C72E0436}" type="datetimeFigureOut">
              <a:rPr lang="nl-NL" smtClean="0"/>
              <a:t>3-6-2019</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5F9EC2D2-CA9E-4E38-9B2C-83694BF6FABB}" type="slidenum">
              <a:rPr lang="nl-NL" smtClean="0"/>
              <a:t>‹nr.›</a:t>
            </a:fld>
            <a:endParaRPr lang="nl-NL"/>
          </a:p>
        </p:txBody>
      </p:sp>
    </p:spTree>
    <p:extLst>
      <p:ext uri="{BB962C8B-B14F-4D97-AF65-F5344CB8AC3E}">
        <p14:creationId xmlns:p14="http://schemas.microsoft.com/office/powerpoint/2010/main" val="3801730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nl-NL" smtClean="0"/>
              <a:t>Klik om de stijl te bewerken</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410EBD98-B03C-4FB3-BA56-7A29C72E0436}" type="datetimeFigureOut">
              <a:rPr lang="nl-NL" smtClean="0"/>
              <a:t>3-6-2019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5F9EC2D2-CA9E-4E38-9B2C-83694BF6FABB}" type="slidenum">
              <a:rPr lang="nl-NL" smtClean="0"/>
              <a:t>‹nr.›</a:t>
            </a:fld>
            <a:endParaRPr lang="nl-NL"/>
          </a:p>
        </p:txBody>
      </p:sp>
    </p:spTree>
    <p:extLst>
      <p:ext uri="{BB962C8B-B14F-4D97-AF65-F5344CB8AC3E}">
        <p14:creationId xmlns:p14="http://schemas.microsoft.com/office/powerpoint/2010/main" val="770524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nl-NL" smtClean="0"/>
              <a:t>Klik om de stijl te bewerken</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Date Placeholder 4"/>
          <p:cNvSpPr>
            <a:spLocks noGrp="1"/>
          </p:cNvSpPr>
          <p:nvPr>
            <p:ph type="dt" sz="half" idx="10"/>
          </p:nvPr>
        </p:nvSpPr>
        <p:spPr>
          <a:xfrm>
            <a:off x="6399212" y="5883275"/>
            <a:ext cx="914400" cy="365125"/>
          </a:xfrm>
        </p:spPr>
        <p:txBody>
          <a:bodyPr/>
          <a:lstStyle/>
          <a:p>
            <a:fld id="{410EBD98-B03C-4FB3-BA56-7A29C72E0436}" type="datetimeFigureOut">
              <a:rPr lang="nl-NL" smtClean="0"/>
              <a:t>3-6-2019</a:t>
            </a:fld>
            <a:endParaRPr lang="nl-NL"/>
          </a:p>
        </p:txBody>
      </p:sp>
      <p:sp>
        <p:nvSpPr>
          <p:cNvPr id="6" name="Footer Placeholder 5"/>
          <p:cNvSpPr>
            <a:spLocks noGrp="1"/>
          </p:cNvSpPr>
          <p:nvPr>
            <p:ph type="ftr" sz="quarter" idx="11"/>
          </p:nvPr>
        </p:nvSpPr>
        <p:spPr>
          <a:xfrm>
            <a:off x="1141412" y="5883275"/>
            <a:ext cx="5105400" cy="365125"/>
          </a:xfrm>
        </p:spPr>
        <p:txBody>
          <a:bodyPr/>
          <a:lstStyle/>
          <a:p>
            <a:endParaRPr lang="nl-NL"/>
          </a:p>
        </p:txBody>
      </p:sp>
      <p:sp>
        <p:nvSpPr>
          <p:cNvPr id="7" name="Slide Number Placeholder 6"/>
          <p:cNvSpPr>
            <a:spLocks noGrp="1"/>
          </p:cNvSpPr>
          <p:nvPr>
            <p:ph type="sldNum" sz="quarter" idx="12"/>
          </p:nvPr>
        </p:nvSpPr>
        <p:spPr>
          <a:xfrm>
            <a:off x="10742612" y="5883275"/>
            <a:ext cx="322567" cy="365125"/>
          </a:xfrm>
        </p:spPr>
        <p:txBody>
          <a:bodyPr/>
          <a:lstStyle/>
          <a:p>
            <a:fld id="{5F9EC2D2-CA9E-4E38-9B2C-83694BF6FABB}" type="slidenum">
              <a:rPr lang="nl-NL" smtClean="0"/>
              <a:t>‹nr.›</a:t>
            </a:fld>
            <a:endParaRPr lang="nl-NL"/>
          </a:p>
        </p:txBody>
      </p:sp>
    </p:spTree>
    <p:extLst>
      <p:ext uri="{BB962C8B-B14F-4D97-AF65-F5344CB8AC3E}">
        <p14:creationId xmlns:p14="http://schemas.microsoft.com/office/powerpoint/2010/main" val="1593429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nl-NL" smtClean="0"/>
              <a:t>Klik om de stijl te bewerken</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410EBD98-B03C-4FB3-BA56-7A29C72E0436}" type="datetimeFigureOut">
              <a:rPr lang="nl-NL" smtClean="0"/>
              <a:t>3-6-2019</a:t>
            </a:fld>
            <a:endParaRPr lang="nl-NL"/>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nl-NL"/>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5F9EC2D2-CA9E-4E38-9B2C-83694BF6FABB}" type="slidenum">
              <a:rPr lang="nl-NL" smtClean="0"/>
              <a:t>‹nr.›</a:t>
            </a:fld>
            <a:endParaRPr lang="nl-NL"/>
          </a:p>
        </p:txBody>
      </p:sp>
    </p:spTree>
    <p:extLst>
      <p:ext uri="{BB962C8B-B14F-4D97-AF65-F5344CB8AC3E}">
        <p14:creationId xmlns:p14="http://schemas.microsoft.com/office/powerpoint/2010/main" val="355396038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latin typeface="Agency FB" panose="020B0503020202020204" pitchFamily="34" charset="0"/>
              </a:rPr>
              <a:t>DE WITTE STEUR</a:t>
            </a:r>
            <a:endParaRPr lang="nl-NL" dirty="0">
              <a:latin typeface="Agency FB" panose="020B0503020202020204" pitchFamily="34" charset="0"/>
            </a:endParaRPr>
          </a:p>
        </p:txBody>
      </p:sp>
      <p:sp>
        <p:nvSpPr>
          <p:cNvPr id="3" name="Ondertitel 2"/>
          <p:cNvSpPr>
            <a:spLocks noGrp="1"/>
          </p:cNvSpPr>
          <p:nvPr>
            <p:ph type="subTitle" idx="1"/>
          </p:nvPr>
        </p:nvSpPr>
        <p:spPr/>
        <p:txBody>
          <a:bodyPr/>
          <a:lstStyle/>
          <a:p>
            <a:r>
              <a:rPr lang="nl-NL" dirty="0" smtClean="0"/>
              <a:t>GEMAAKT DOOR BJORN V.M., GIJS, LIEKE en CARLIJN</a:t>
            </a:r>
            <a:endParaRPr lang="nl-NL" dirty="0"/>
          </a:p>
        </p:txBody>
      </p:sp>
      <p:pic>
        <p:nvPicPr>
          <p:cNvPr id="4" name="Afbeelding 3"/>
          <p:cNvPicPr>
            <a:picLocks noChangeAspect="1"/>
          </p:cNvPicPr>
          <p:nvPr/>
        </p:nvPicPr>
        <p:blipFill rotWithShape="1">
          <a:blip r:embed="rId2" cstate="print">
            <a:extLst>
              <a:ext uri="{28A0092B-C50C-407E-A947-70E740481C1C}">
                <a14:useLocalDpi xmlns:a14="http://schemas.microsoft.com/office/drawing/2010/main" val="0"/>
              </a:ext>
            </a:extLst>
          </a:blip>
          <a:srcRect l="6910" t="30477" b="10475"/>
          <a:stretch/>
        </p:blipFill>
        <p:spPr>
          <a:xfrm>
            <a:off x="391886" y="276931"/>
            <a:ext cx="3317966" cy="2806147"/>
          </a:xfrm>
          <a:prstGeom prst="rect">
            <a:avLst/>
          </a:prstGeom>
        </p:spPr>
      </p:pic>
      <p:pic>
        <p:nvPicPr>
          <p:cNvPr id="5" name="Afbeelding 4"/>
          <p:cNvPicPr>
            <a:picLocks noChangeAspect="1"/>
          </p:cNvPicPr>
          <p:nvPr/>
        </p:nvPicPr>
        <p:blipFill rotWithShape="1">
          <a:blip r:embed="rId2" cstate="print">
            <a:extLst>
              <a:ext uri="{28A0092B-C50C-407E-A947-70E740481C1C}">
                <a14:useLocalDpi xmlns:a14="http://schemas.microsoft.com/office/drawing/2010/main" val="0"/>
              </a:ext>
            </a:extLst>
          </a:blip>
          <a:srcRect l="6910" t="30477" b="10475"/>
          <a:stretch/>
        </p:blipFill>
        <p:spPr>
          <a:xfrm>
            <a:off x="8042257" y="276931"/>
            <a:ext cx="3317966" cy="2806147"/>
          </a:xfrm>
          <a:prstGeom prst="rect">
            <a:avLst/>
          </a:prstGeom>
        </p:spPr>
      </p:pic>
    </p:spTree>
    <p:extLst>
      <p:ext uri="{BB962C8B-B14F-4D97-AF65-F5344CB8AC3E}">
        <p14:creationId xmlns:p14="http://schemas.microsoft.com/office/powerpoint/2010/main" val="327282849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6"/>
          <p:cNvSpPr/>
          <p:nvPr/>
        </p:nvSpPr>
        <p:spPr>
          <a:xfrm>
            <a:off x="2159725" y="630793"/>
            <a:ext cx="8382000" cy="5950540"/>
          </a:xfrm>
          <a:prstGeom prst="rect">
            <a:avLst/>
          </a:prstGeom>
        </p:spPr>
        <p:txBody>
          <a:bodyPr wrap="square">
            <a:spAutoFit/>
          </a:bodyPr>
          <a:lstStyle/>
          <a:p>
            <a:pPr>
              <a:lnSpc>
                <a:spcPct val="107000"/>
              </a:lnSpc>
              <a:spcAft>
                <a:spcPts val="800"/>
              </a:spcAft>
            </a:pPr>
            <a:r>
              <a:rPr lang="nl-NL" sz="3200" b="1" dirty="0">
                <a:ea typeface="Calibri" panose="020F0502020204030204" pitchFamily="34" charset="0"/>
                <a:cs typeface="Times New Roman" panose="02020603050405020304" pitchFamily="18" charset="0"/>
              </a:rPr>
              <a:t>Geschiedenis </a:t>
            </a:r>
            <a:endParaRPr lang="nl-NL" sz="3200" dirty="0">
              <a:ea typeface="Calibri" panose="020F0502020204030204" pitchFamily="34" charset="0"/>
              <a:cs typeface="Times New Roman" panose="02020603050405020304" pitchFamily="18" charset="0"/>
            </a:endParaRPr>
          </a:p>
          <a:p>
            <a:pPr>
              <a:lnSpc>
                <a:spcPct val="107000"/>
              </a:lnSpc>
              <a:spcAft>
                <a:spcPts val="800"/>
              </a:spcAft>
            </a:pPr>
            <a:r>
              <a:rPr lang="nl-NL" sz="3200" dirty="0">
                <a:ea typeface="Calibri" panose="020F0502020204030204" pitchFamily="34" charset="0"/>
                <a:cs typeface="Times New Roman" panose="02020603050405020304" pitchFamily="18" charset="0"/>
              </a:rPr>
              <a:t> In de jaren tachtig in de negentiende eeuw werd er veel op de witte steur gevist, maar dit leidde er al snel toe dat de vis dreigde uit te sterven. Er werd op het hoogtepunt meer dan 5, 5 miljoen pond witte steur gevangen!!! In de jaren 40 van de 20</a:t>
            </a:r>
            <a:r>
              <a:rPr lang="nl-NL" sz="3200" baseline="30000" dirty="0">
                <a:ea typeface="Calibri" panose="020F0502020204030204" pitchFamily="34" charset="0"/>
                <a:cs typeface="Times New Roman" panose="02020603050405020304" pitchFamily="18" charset="0"/>
              </a:rPr>
              <a:t>e</a:t>
            </a:r>
            <a:r>
              <a:rPr lang="nl-NL" sz="3200" dirty="0">
                <a:ea typeface="Calibri" panose="020F0502020204030204" pitchFamily="34" charset="0"/>
                <a:cs typeface="Times New Roman" panose="02020603050405020304" pitchFamily="18" charset="0"/>
              </a:rPr>
              <a:t> eeuw werd de visserij op witte steuren daarom sterk aan banden gelegd. Toch wordt er ook op dit moment gevist naar de witte steuren!!  </a:t>
            </a:r>
            <a:endParaRPr lang="nl-NL" sz="32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93670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5500098"/>
          </a:xfrm>
        </p:spPr>
        <p:txBody>
          <a:bodyPr>
            <a:normAutofit/>
          </a:bodyPr>
          <a:lstStyle/>
          <a:p>
            <a:r>
              <a:rPr lang="nl-NL" b="1" dirty="0" smtClean="0"/>
              <a:t>Nu</a:t>
            </a:r>
            <a:r>
              <a:rPr lang="nl-NL" dirty="0" smtClean="0"/>
              <a:t/>
            </a:r>
            <a:br>
              <a:rPr lang="nl-NL" dirty="0" smtClean="0"/>
            </a:br>
            <a:r>
              <a:rPr lang="nl-NL" dirty="0" smtClean="0"/>
              <a:t>Behalve </a:t>
            </a:r>
            <a:r>
              <a:rPr lang="nl-NL" dirty="0"/>
              <a:t>visserij is ook het bouwen van dammen een bedreiging voor de witte steur. Veel populaties kunnen de zee niet meer bereiken, en door dammen verdwijnen veel paaiplaatsen. Momenteel is de witte steur populatie in de onderste helft van de Columbia de enige gezonde populatie in die rivier. Populaties die zijn afgesneden van de zee kunnen veel belangrijke voedingsbronnen niet meer vinden</a:t>
            </a:r>
          </a:p>
        </p:txBody>
      </p:sp>
    </p:spTree>
    <p:extLst>
      <p:ext uri="{BB962C8B-B14F-4D97-AF65-F5344CB8AC3E}">
        <p14:creationId xmlns:p14="http://schemas.microsoft.com/office/powerpoint/2010/main" val="1192023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000" dirty="0" smtClean="0"/>
              <a:t>INLEIDING </a:t>
            </a:r>
            <a:endParaRPr lang="nl-NL" sz="4000" dirty="0"/>
          </a:p>
        </p:txBody>
      </p:sp>
      <p:sp>
        <p:nvSpPr>
          <p:cNvPr id="3" name="Tijdelijke aanduiding voor inhoud 2"/>
          <p:cNvSpPr>
            <a:spLocks noGrp="1"/>
          </p:cNvSpPr>
          <p:nvPr>
            <p:ph idx="1"/>
          </p:nvPr>
        </p:nvSpPr>
        <p:spPr>
          <a:xfrm>
            <a:off x="2031631" y="2579855"/>
            <a:ext cx="7729728" cy="3101983"/>
          </a:xfrm>
        </p:spPr>
        <p:txBody>
          <a:bodyPr/>
          <a:lstStyle/>
          <a:p>
            <a:pPr algn="ctr"/>
            <a:r>
              <a:rPr lang="nl-NL" sz="3000" dirty="0" smtClean="0"/>
              <a:t>DE KENMERKEN</a:t>
            </a:r>
          </a:p>
          <a:p>
            <a:pPr algn="ctr"/>
            <a:r>
              <a:rPr lang="nl-NL" sz="3000" dirty="0" smtClean="0"/>
              <a:t>DE BIOTOOP</a:t>
            </a:r>
          </a:p>
          <a:p>
            <a:pPr algn="ctr"/>
            <a:r>
              <a:rPr lang="nl-NL" sz="3000" dirty="0" smtClean="0"/>
              <a:t>DE VOEDSELKETEN  </a:t>
            </a:r>
          </a:p>
          <a:p>
            <a:pPr algn="ctr"/>
            <a:r>
              <a:rPr lang="nl-NL" sz="3000" dirty="0" smtClean="0"/>
              <a:t>DE VIJANDEN </a:t>
            </a:r>
          </a:p>
          <a:p>
            <a:pPr algn="ctr"/>
            <a:endParaRPr lang="nl-NL" dirty="0"/>
          </a:p>
        </p:txBody>
      </p:sp>
    </p:spTree>
    <p:extLst>
      <p:ext uri="{BB962C8B-B14F-4D97-AF65-F5344CB8AC3E}">
        <p14:creationId xmlns:p14="http://schemas.microsoft.com/office/powerpoint/2010/main" val="235083051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22066" y="87224"/>
            <a:ext cx="9905998" cy="1905000"/>
          </a:xfrm>
        </p:spPr>
        <p:txBody>
          <a:bodyPr/>
          <a:lstStyle/>
          <a:p>
            <a:r>
              <a:rPr lang="nl-NL" dirty="0" smtClean="0"/>
              <a:t>DE KENMERKEN </a:t>
            </a:r>
            <a:endParaRPr lang="nl-NL" dirty="0"/>
          </a:p>
        </p:txBody>
      </p:sp>
      <p:pic>
        <p:nvPicPr>
          <p:cNvPr id="1026" name="Picture 2" descr="Afbeeldingsresultaat voor KENMERKEN WITTE STE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341" y="4788130"/>
            <a:ext cx="3203203" cy="18507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erelateerde afbeel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2501" y="1645287"/>
            <a:ext cx="2338318" cy="2943338"/>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p:cNvSpPr txBox="1"/>
          <p:nvPr/>
        </p:nvSpPr>
        <p:spPr>
          <a:xfrm>
            <a:off x="1661713" y="4503712"/>
            <a:ext cx="756458" cy="369332"/>
          </a:xfrm>
          <a:prstGeom prst="rect">
            <a:avLst/>
          </a:prstGeom>
          <a:noFill/>
        </p:spPr>
        <p:txBody>
          <a:bodyPr wrap="square" rtlCol="0">
            <a:spAutoFit/>
          </a:bodyPr>
          <a:lstStyle/>
          <a:p>
            <a:r>
              <a:rPr lang="nl-NL" dirty="0" smtClean="0"/>
              <a:t>Skelet </a:t>
            </a:r>
            <a:endParaRPr lang="nl-NL" dirty="0"/>
          </a:p>
        </p:txBody>
      </p:sp>
      <p:pic>
        <p:nvPicPr>
          <p:cNvPr id="4098" name="Picture 2" descr="Afbeeldingsresultaat voor kavia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7607" y="4596603"/>
            <a:ext cx="3327458" cy="2123910"/>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p:cNvSpPr txBox="1"/>
          <p:nvPr/>
        </p:nvSpPr>
        <p:spPr>
          <a:xfrm>
            <a:off x="6761646" y="4528650"/>
            <a:ext cx="831273" cy="369332"/>
          </a:xfrm>
          <a:prstGeom prst="rect">
            <a:avLst/>
          </a:prstGeom>
          <a:noFill/>
        </p:spPr>
        <p:txBody>
          <a:bodyPr wrap="square" rtlCol="0">
            <a:spAutoFit/>
          </a:bodyPr>
          <a:lstStyle/>
          <a:p>
            <a:r>
              <a:rPr lang="nl-NL" dirty="0" smtClean="0"/>
              <a:t>kaviaar</a:t>
            </a:r>
            <a:endParaRPr lang="nl-NL" dirty="0"/>
          </a:p>
        </p:txBody>
      </p:sp>
      <p:pic>
        <p:nvPicPr>
          <p:cNvPr id="4100" name="Picture 4" descr="Gerelateerde afbeeldi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93703" y="2202699"/>
            <a:ext cx="5567161" cy="2385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095302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sz="1200" dirty="0" smtClean="0"/>
              <a:t/>
            </a:r>
            <a:br>
              <a:rPr lang="nl-NL" sz="1200" dirty="0" smtClean="0"/>
            </a:br>
            <a:r>
              <a:rPr lang="nl-NL" sz="1200" dirty="0"/>
              <a:t/>
            </a:r>
            <a:br>
              <a:rPr lang="nl-NL" sz="1200" dirty="0"/>
            </a:br>
            <a:r>
              <a:rPr lang="nl-NL" sz="1200" dirty="0" smtClean="0"/>
              <a:t/>
            </a:r>
            <a:br>
              <a:rPr lang="nl-NL" sz="1200" dirty="0" smtClean="0"/>
            </a:br>
            <a:r>
              <a:rPr lang="nl-NL" sz="1200" dirty="0"/>
              <a:t/>
            </a:r>
            <a:br>
              <a:rPr lang="nl-NL" sz="1200" dirty="0"/>
            </a:br>
            <a:r>
              <a:rPr lang="nl-NL" sz="1200" dirty="0" smtClean="0"/>
              <a:t/>
            </a:r>
            <a:br>
              <a:rPr lang="nl-NL" sz="1200" dirty="0" smtClean="0"/>
            </a:br>
            <a:r>
              <a:rPr lang="nl-NL" sz="1200" dirty="0"/>
              <a:t/>
            </a:r>
            <a:br>
              <a:rPr lang="nl-NL" sz="1200" dirty="0"/>
            </a:br>
            <a:r>
              <a:rPr lang="nl-NL" sz="1200" dirty="0" smtClean="0"/>
              <a:t/>
            </a:r>
            <a:br>
              <a:rPr lang="nl-NL" sz="1200" dirty="0" smtClean="0"/>
            </a:br>
            <a:r>
              <a:rPr lang="nl-NL" sz="1200" dirty="0"/>
              <a:t/>
            </a:r>
            <a:br>
              <a:rPr lang="nl-NL" sz="1200" dirty="0"/>
            </a:br>
            <a:r>
              <a:rPr lang="nl-NL" sz="1200" dirty="0" smtClean="0"/>
              <a:t/>
            </a:r>
            <a:br>
              <a:rPr lang="nl-NL" sz="1200" dirty="0" smtClean="0"/>
            </a:br>
            <a:r>
              <a:rPr lang="nl-NL" sz="1200" dirty="0"/>
              <a:t/>
            </a:r>
            <a:br>
              <a:rPr lang="nl-NL" sz="1200" dirty="0"/>
            </a:br>
            <a:r>
              <a:rPr lang="nl-NL" sz="1200" dirty="0" smtClean="0"/>
              <a:t/>
            </a:r>
            <a:br>
              <a:rPr lang="nl-NL" sz="1200" dirty="0" smtClean="0"/>
            </a:br>
            <a:r>
              <a:rPr lang="nl-NL" sz="1200" dirty="0"/>
              <a:t/>
            </a:r>
            <a:br>
              <a:rPr lang="nl-NL" sz="1200" dirty="0"/>
            </a:br>
            <a:r>
              <a:rPr lang="nl-NL" sz="1200" dirty="0" smtClean="0"/>
              <a:t/>
            </a:r>
            <a:br>
              <a:rPr lang="nl-NL" sz="1200" dirty="0" smtClean="0"/>
            </a:br>
            <a:r>
              <a:rPr lang="nl-NL" sz="1200" dirty="0"/>
              <a:t/>
            </a:r>
            <a:br>
              <a:rPr lang="nl-NL" sz="1200" dirty="0"/>
            </a:br>
            <a:r>
              <a:rPr lang="nl-NL" sz="1200" dirty="0" smtClean="0"/>
              <a:t/>
            </a:r>
            <a:br>
              <a:rPr lang="nl-NL" sz="1200" dirty="0" smtClean="0"/>
            </a:br>
            <a:r>
              <a:rPr lang="nl-NL" sz="1200" dirty="0"/>
              <a:t/>
            </a:r>
            <a:br>
              <a:rPr lang="nl-NL" sz="1200" dirty="0"/>
            </a:br>
            <a:r>
              <a:rPr lang="nl-NL" sz="1200" dirty="0" smtClean="0"/>
              <a:t/>
            </a:r>
            <a:br>
              <a:rPr lang="nl-NL" sz="1200" dirty="0" smtClean="0"/>
            </a:br>
            <a:r>
              <a:rPr lang="nl-NL" sz="1200" dirty="0"/>
              <a:t/>
            </a:r>
            <a:br>
              <a:rPr lang="nl-NL" sz="1200" dirty="0"/>
            </a:br>
            <a:r>
              <a:rPr lang="nl-NL" sz="1200" dirty="0" smtClean="0"/>
              <a:t/>
            </a:r>
            <a:br>
              <a:rPr lang="nl-NL" sz="1200" dirty="0" smtClean="0"/>
            </a:br>
            <a:r>
              <a:rPr lang="nl-NL" sz="1200" dirty="0"/>
              <a:t/>
            </a:r>
            <a:br>
              <a:rPr lang="nl-NL" sz="1200" dirty="0"/>
            </a:br>
            <a:r>
              <a:rPr lang="nl-NL" sz="1200" dirty="0" smtClean="0"/>
              <a:t/>
            </a:r>
            <a:br>
              <a:rPr lang="nl-NL" sz="1200" dirty="0" smtClean="0"/>
            </a:br>
            <a:r>
              <a:rPr lang="nl-NL" sz="1200" dirty="0"/>
              <a:t/>
            </a:r>
            <a:br>
              <a:rPr lang="nl-NL" sz="1200" dirty="0"/>
            </a:br>
            <a:r>
              <a:rPr lang="nl-NL" sz="1200" dirty="0" smtClean="0"/>
              <a:t/>
            </a:r>
            <a:br>
              <a:rPr lang="nl-NL" sz="1200" dirty="0" smtClean="0"/>
            </a:br>
            <a:r>
              <a:rPr lang="nl-NL" sz="1200" dirty="0"/>
              <a:t/>
            </a:r>
            <a:br>
              <a:rPr lang="nl-NL" sz="1200" dirty="0"/>
            </a:br>
            <a:r>
              <a:rPr lang="nl-NL" sz="1200" dirty="0" smtClean="0"/>
              <a:t/>
            </a:r>
            <a:br>
              <a:rPr lang="nl-NL" sz="1200" dirty="0" smtClean="0"/>
            </a:br>
            <a:r>
              <a:rPr lang="nl-NL" sz="1200" dirty="0"/>
              <a:t/>
            </a:r>
            <a:br>
              <a:rPr lang="nl-NL" sz="1200" dirty="0"/>
            </a:br>
            <a:r>
              <a:rPr lang="nl-NL" sz="1200" dirty="0" smtClean="0"/>
              <a:t/>
            </a:r>
            <a:br>
              <a:rPr lang="nl-NL" sz="1200" dirty="0" smtClean="0"/>
            </a:br>
            <a:r>
              <a:rPr lang="nl-NL" sz="1200" dirty="0"/>
              <a:t/>
            </a:r>
            <a:br>
              <a:rPr lang="nl-NL" sz="1200" dirty="0"/>
            </a:br>
            <a:r>
              <a:rPr lang="nl-NL" sz="1200" dirty="0" smtClean="0"/>
              <a:t/>
            </a:r>
            <a:br>
              <a:rPr lang="nl-NL" sz="1200" dirty="0" smtClean="0"/>
            </a:br>
            <a:r>
              <a:rPr lang="nl-NL" sz="1200" dirty="0"/>
              <a:t/>
            </a:r>
            <a:br>
              <a:rPr lang="nl-NL" sz="1200" dirty="0"/>
            </a:br>
            <a:endParaRPr lang="nl-NL" sz="1200" dirty="0"/>
          </a:p>
        </p:txBody>
      </p:sp>
      <p:sp>
        <p:nvSpPr>
          <p:cNvPr id="3" name="Tijdelijke aanduiding voor inhoud 2"/>
          <p:cNvSpPr>
            <a:spLocks noGrp="1"/>
          </p:cNvSpPr>
          <p:nvPr>
            <p:ph idx="1"/>
          </p:nvPr>
        </p:nvSpPr>
        <p:spPr>
          <a:xfrm>
            <a:off x="705196" y="445712"/>
            <a:ext cx="10515600" cy="5339946"/>
          </a:xfrm>
        </p:spPr>
        <p:txBody>
          <a:bodyPr>
            <a:normAutofit/>
          </a:bodyPr>
          <a:lstStyle/>
          <a:p>
            <a:r>
              <a:rPr lang="nl-NL" sz="3000" dirty="0"/>
              <a:t> Witte</a:t>
            </a:r>
            <a:r>
              <a:rPr lang="nl-NL" sz="3000" b="1" i="1" dirty="0"/>
              <a:t> </a:t>
            </a:r>
            <a:r>
              <a:rPr lang="nl-NL" sz="3000" dirty="0"/>
              <a:t>steur</a:t>
            </a:r>
            <a:r>
              <a:rPr lang="nl-NL" sz="3000" b="1" i="1" dirty="0"/>
              <a:t> </a:t>
            </a:r>
            <a:r>
              <a:rPr lang="nl-NL" sz="3000" dirty="0"/>
              <a:t>kenmerken</a:t>
            </a:r>
            <a:r>
              <a:rPr lang="nl-NL" sz="3000" b="1" i="1" dirty="0"/>
              <a:t> </a:t>
            </a:r>
            <a:endParaRPr lang="nl-NL" sz="3000" dirty="0"/>
          </a:p>
          <a:p>
            <a:r>
              <a:rPr lang="nl-NL" sz="3000" dirty="0"/>
              <a:t>De witte steur leeft op de bodem van de vijver of op de bodem van de rivier. Hij kan wel 3 tot 6 meter worden. De witte steur is moeilijk te vangen. Hij komt niet vaak voor, en als je hem dan vangt heb je geluk. De witte steur springt graag, de steur moet soms ook lucht happen. Ze leggen ook kaviaar dat is peperduur. De binnenkant zitten ze er vol mee.  Het is zeg maar met de 2,5m dan is de gewicht 200kg</a:t>
            </a:r>
          </a:p>
        </p:txBody>
      </p:sp>
    </p:spTree>
    <p:extLst>
      <p:ext uri="{BB962C8B-B14F-4D97-AF65-F5344CB8AC3E}">
        <p14:creationId xmlns:p14="http://schemas.microsoft.com/office/powerpoint/2010/main" val="2109311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483129" y="659477"/>
            <a:ext cx="3031576" cy="1905000"/>
          </a:xfrm>
        </p:spPr>
        <p:txBody>
          <a:bodyPr/>
          <a:lstStyle/>
          <a:p>
            <a:r>
              <a:rPr lang="nl-NL" dirty="0" smtClean="0"/>
              <a:t>DE BIOTOOP </a:t>
            </a:r>
            <a:endParaRPr lang="nl-NL" dirty="0"/>
          </a:p>
        </p:txBody>
      </p:sp>
      <p:pic>
        <p:nvPicPr>
          <p:cNvPr id="2052" name="Picture 4" descr="Afbeeldingsresultaat voor albino steur leefomgev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848" y="2753591"/>
            <a:ext cx="2292235" cy="229223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Gerelateerde afbeel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1225" y="2853344"/>
            <a:ext cx="3358881" cy="247058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erelateerde afbeeldi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38360" y="3782292"/>
            <a:ext cx="3917661" cy="2527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214040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4"/>
            <a:ext cx="10515600" cy="6035676"/>
          </a:xfrm>
        </p:spPr>
        <p:txBody>
          <a:bodyPr>
            <a:noAutofit/>
          </a:bodyPr>
          <a:lstStyle/>
          <a:p>
            <a:r>
              <a:rPr lang="nl-NL" sz="3000" dirty="0" smtClean="0"/>
              <a:t> </a:t>
            </a:r>
            <a:r>
              <a:rPr lang="nl-NL" sz="2500" dirty="0" smtClean="0">
                <a:latin typeface="+mn-lt"/>
              </a:rPr>
              <a:t>Biotoop witte steur</a:t>
            </a:r>
            <a:br>
              <a:rPr lang="nl-NL" sz="2500" dirty="0" smtClean="0">
                <a:latin typeface="+mn-lt"/>
              </a:rPr>
            </a:br>
            <a:r>
              <a:rPr lang="nl-NL" sz="2500" dirty="0" smtClean="0">
                <a:latin typeface="+mn-lt"/>
              </a:rPr>
              <a:t>De witte steur kom vooral voor langs de westkust van Noord-Amerika, vanaf Alaska tot aan centraal Californië. Hier leven ze op de bodem van langzaam stromende rivieren en baaien en aan zee de kust. De steur kan in zoet water en in brak water leven, het water is telkens een verschillende tempratuur het </a:t>
            </a:r>
            <a:r>
              <a:rPr lang="nl-NL" sz="2500" dirty="0">
                <a:latin typeface="+mn-lt"/>
              </a:rPr>
              <a:t>is aan elke kust hoe warm het water is bijvoorbeeld in Midden-Amerika is het warmer water dan in Europa, maar nu leven de steuren </a:t>
            </a:r>
            <a:r>
              <a:rPr lang="nl-NL" sz="2500" dirty="0" smtClean="0">
                <a:latin typeface="+mn-lt"/>
              </a:rPr>
              <a:t>vooral </a:t>
            </a:r>
            <a:r>
              <a:rPr lang="nl-NL" sz="2500" dirty="0">
                <a:latin typeface="+mn-lt"/>
              </a:rPr>
              <a:t>in zoet water door sluizen. Ze leven op de bodem van de zee, daar liggen bomen waar ze achter verstoppen. Ze kunnen snel voedsel vinden door hun sterk ontwikkelde geur zintuigen en smaak zintuigen. Een steur is een </a:t>
            </a:r>
            <a:r>
              <a:rPr lang="nl-NL" sz="2500" dirty="0" err="1">
                <a:latin typeface="+mn-lt"/>
              </a:rPr>
              <a:t>anadroom</a:t>
            </a:r>
            <a:r>
              <a:rPr lang="nl-NL" sz="2500" dirty="0">
                <a:latin typeface="+mn-lt"/>
              </a:rPr>
              <a:t> vis, dit is een vis die vanuit zee de rivieren optrekt om te paaien. </a:t>
            </a:r>
            <a:r>
              <a:rPr lang="nl-NL" sz="3000" dirty="0">
                <a:latin typeface="+mn-lt"/>
              </a:rPr>
              <a:t/>
            </a:r>
            <a:br>
              <a:rPr lang="nl-NL" sz="3000" dirty="0">
                <a:latin typeface="+mn-lt"/>
              </a:rPr>
            </a:br>
            <a:r>
              <a:rPr lang="nl-NL" sz="3000" dirty="0">
                <a:latin typeface="+mn-lt"/>
              </a:rPr>
              <a:t> </a:t>
            </a:r>
          </a:p>
        </p:txBody>
      </p:sp>
    </p:spTree>
    <p:extLst>
      <p:ext uri="{BB962C8B-B14F-4D97-AF65-F5344CB8AC3E}">
        <p14:creationId xmlns:p14="http://schemas.microsoft.com/office/powerpoint/2010/main" val="1007828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03057" y="177339"/>
            <a:ext cx="4187045" cy="1905000"/>
          </a:xfrm>
        </p:spPr>
        <p:txBody>
          <a:bodyPr/>
          <a:lstStyle/>
          <a:p>
            <a:r>
              <a:rPr lang="nl-NL" dirty="0" smtClean="0"/>
              <a:t>De voedselketen </a:t>
            </a:r>
            <a:endParaRPr lang="nl-NL" dirty="0"/>
          </a:p>
        </p:txBody>
      </p:sp>
      <p:pic>
        <p:nvPicPr>
          <p:cNvPr id="2054" name="Picture 6" descr="Afbeeldingsresultaat voor meelworm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173" y="2414294"/>
            <a:ext cx="3389753" cy="2126300"/>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p:cNvSpPr txBox="1"/>
          <p:nvPr/>
        </p:nvSpPr>
        <p:spPr>
          <a:xfrm>
            <a:off x="1373191" y="4616810"/>
            <a:ext cx="1459715" cy="369332"/>
          </a:xfrm>
          <a:prstGeom prst="rect">
            <a:avLst/>
          </a:prstGeom>
          <a:noFill/>
        </p:spPr>
        <p:txBody>
          <a:bodyPr wrap="square" rtlCol="0">
            <a:spAutoFit/>
          </a:bodyPr>
          <a:lstStyle/>
          <a:p>
            <a:r>
              <a:rPr lang="nl-NL" dirty="0" smtClean="0"/>
              <a:t>Meelwormen </a:t>
            </a:r>
            <a:endParaRPr lang="nl-NL" dirty="0"/>
          </a:p>
        </p:txBody>
      </p:sp>
      <p:pic>
        <p:nvPicPr>
          <p:cNvPr id="2056" name="Picture 8" descr="Afbeeldingsresultaat voor regenworm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3954" y="2493517"/>
            <a:ext cx="3105255" cy="2070170"/>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p:cNvSpPr txBox="1"/>
          <p:nvPr/>
        </p:nvSpPr>
        <p:spPr>
          <a:xfrm>
            <a:off x="5602715" y="4792340"/>
            <a:ext cx="1587731" cy="369332"/>
          </a:xfrm>
          <a:prstGeom prst="rect">
            <a:avLst/>
          </a:prstGeom>
          <a:noFill/>
        </p:spPr>
        <p:txBody>
          <a:bodyPr wrap="square" rtlCol="0">
            <a:spAutoFit/>
          </a:bodyPr>
          <a:lstStyle/>
          <a:p>
            <a:r>
              <a:rPr lang="nl-NL" dirty="0" smtClean="0"/>
              <a:t>Regenwormen </a:t>
            </a:r>
            <a:endParaRPr lang="nl-NL" dirty="0"/>
          </a:p>
        </p:txBody>
      </p:sp>
      <p:pic>
        <p:nvPicPr>
          <p:cNvPr id="2058" name="Picture 10" descr="Afbeeldingsresultaat voor muggenlarv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81580" y="2414294"/>
            <a:ext cx="2558568" cy="2091203"/>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p:cNvSpPr txBox="1"/>
          <p:nvPr/>
        </p:nvSpPr>
        <p:spPr>
          <a:xfrm>
            <a:off x="9143826" y="4581713"/>
            <a:ext cx="1920240" cy="369332"/>
          </a:xfrm>
          <a:prstGeom prst="rect">
            <a:avLst/>
          </a:prstGeom>
          <a:noFill/>
        </p:spPr>
        <p:txBody>
          <a:bodyPr wrap="square" rtlCol="0">
            <a:spAutoFit/>
          </a:bodyPr>
          <a:lstStyle/>
          <a:p>
            <a:r>
              <a:rPr lang="nl-NL" dirty="0" smtClean="0"/>
              <a:t>muggenlarven</a:t>
            </a:r>
            <a:endParaRPr lang="nl-NL" dirty="0"/>
          </a:p>
        </p:txBody>
      </p:sp>
    </p:spTree>
    <p:extLst>
      <p:ext uri="{BB962C8B-B14F-4D97-AF65-F5344CB8AC3E}">
        <p14:creationId xmlns:p14="http://schemas.microsoft.com/office/powerpoint/2010/main" val="42903146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5369469"/>
          </a:xfrm>
        </p:spPr>
        <p:txBody>
          <a:bodyPr>
            <a:normAutofit fontScale="90000"/>
          </a:bodyPr>
          <a:lstStyle/>
          <a:p>
            <a:r>
              <a:rPr lang="nl-NL" sz="3300" dirty="0">
                <a:latin typeface="+mn-lt"/>
              </a:rPr>
              <a:t>Voedselketen witte steur</a:t>
            </a:r>
            <a:br>
              <a:rPr lang="nl-NL" sz="3300" dirty="0">
                <a:latin typeface="+mn-lt"/>
              </a:rPr>
            </a:br>
            <a:r>
              <a:rPr lang="nl-NL" sz="3300" dirty="0">
                <a:latin typeface="+mn-lt"/>
              </a:rPr>
              <a:t>De witte steur eet meelwormen, regenwormen en muggenlarven. Ze eten als een stofzuiger zuigen ze hun eten op. Het zijn geen roofvissen Dus ze eten ook planten bijna alles wat op de waterbodem beland eet hij op. Met zijn snorharen voelt hij of het eet baar is zo ja dan eet hij het op. Allen bij de kust van Colombia eet hij ook dode vissen en schaaldieren .En week dieren maar dat eten ze niet in Nederland hier zwem hij niet aan de kust.</a:t>
            </a:r>
            <a:r>
              <a:rPr lang="nl-NL" dirty="0"/>
              <a:t/>
            </a:r>
            <a:br>
              <a:rPr lang="nl-NL" dirty="0"/>
            </a:br>
            <a:endParaRPr lang="nl-NL" dirty="0"/>
          </a:p>
        </p:txBody>
      </p:sp>
    </p:spTree>
    <p:extLst>
      <p:ext uri="{BB962C8B-B14F-4D97-AF65-F5344CB8AC3E}">
        <p14:creationId xmlns:p14="http://schemas.microsoft.com/office/powerpoint/2010/main" val="490950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De vijand </a:t>
            </a:r>
            <a:endParaRPr lang="nl-NL" dirty="0"/>
          </a:p>
        </p:txBody>
      </p:sp>
      <p:pic>
        <p:nvPicPr>
          <p:cNvPr id="3076" name="Picture 4" descr="Afbeeldingsresultaat voor vissend mens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68395" y="342579"/>
            <a:ext cx="4042353" cy="269621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Afbeeldingsresultaat voor dode albino steu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49245" y="3905553"/>
            <a:ext cx="5123007" cy="2561504"/>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rotWithShape="1">
          <a:blip r:embed="rId4" cstate="print">
            <a:extLst>
              <a:ext uri="{28A0092B-C50C-407E-A947-70E740481C1C}">
                <a14:useLocalDpi xmlns:a14="http://schemas.microsoft.com/office/drawing/2010/main" val="0"/>
              </a:ext>
            </a:extLst>
          </a:blip>
          <a:srcRect l="6910" t="30477" b="10475"/>
          <a:stretch/>
        </p:blipFill>
        <p:spPr>
          <a:xfrm>
            <a:off x="1919998" y="3660910"/>
            <a:ext cx="3317966" cy="2806147"/>
          </a:xfrm>
          <a:prstGeom prst="rect">
            <a:avLst/>
          </a:prstGeom>
        </p:spPr>
      </p:pic>
    </p:spTree>
    <p:extLst>
      <p:ext uri="{BB962C8B-B14F-4D97-AF65-F5344CB8AC3E}">
        <p14:creationId xmlns:p14="http://schemas.microsoft.com/office/powerpoint/2010/main" val="380902372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aster">
  <a:themeElements>
    <a:clrScheme name="Raster">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Raster">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Raster">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TM03457485[[fn=Raster]]</Template>
  <TotalTime>16</TotalTime>
  <Words>223</Words>
  <Application>Microsoft Office PowerPoint</Application>
  <PresentationFormat>Breedbeeld</PresentationFormat>
  <Paragraphs>24</Paragraphs>
  <Slides>11</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11</vt:i4>
      </vt:variant>
    </vt:vector>
  </HeadingPairs>
  <TitlesOfParts>
    <vt:vector size="17" baseType="lpstr">
      <vt:lpstr>Agency FB</vt:lpstr>
      <vt:lpstr>Arial</vt:lpstr>
      <vt:lpstr>Calibri</vt:lpstr>
      <vt:lpstr>Century Gothic</vt:lpstr>
      <vt:lpstr>Times New Roman</vt:lpstr>
      <vt:lpstr>Raster</vt:lpstr>
      <vt:lpstr>DE WITTE STEUR</vt:lpstr>
      <vt:lpstr>INLEIDING </vt:lpstr>
      <vt:lpstr>DE KENMERKEN </vt:lpstr>
      <vt:lpstr>                              </vt:lpstr>
      <vt:lpstr>DE BIOTOOP </vt:lpstr>
      <vt:lpstr> Biotoop witte steur De witte steur kom vooral voor langs de westkust van Noord-Amerika, vanaf Alaska tot aan centraal Californië. Hier leven ze op de bodem van langzaam stromende rivieren en baaien en aan zee de kust. De steur kan in zoet water en in brak water leven, het water is telkens een verschillende tempratuur het is aan elke kust hoe warm het water is bijvoorbeeld in Midden-Amerika is het warmer water dan in Europa, maar nu leven de steuren vooral in zoet water door sluizen. Ze leven op de bodem van de zee, daar liggen bomen waar ze achter verstoppen. Ze kunnen snel voedsel vinden door hun sterk ontwikkelde geur zintuigen en smaak zintuigen. Een steur is een anadroom vis, dit is een vis die vanuit zee de rivieren optrekt om te paaien.   </vt:lpstr>
      <vt:lpstr>De voedselketen </vt:lpstr>
      <vt:lpstr>Voedselketen witte steur De witte steur eet meelwormen, regenwormen en muggenlarven. Ze eten als een stofzuiger zuigen ze hun eten op. Het zijn geen roofvissen Dus ze eten ook planten bijna alles wat op de waterbodem beland eet hij op. Met zijn snorharen voelt hij of het eet baar is zo ja dan eet hij het op. Allen bij de kust van Colombia eet hij ook dode vissen en schaaldieren .En week dieren maar dat eten ze niet in Nederland hier zwem hij niet aan de kust. </vt:lpstr>
      <vt:lpstr>De vijand </vt:lpstr>
      <vt:lpstr>PowerPoint-presentatie</vt:lpstr>
      <vt:lpstr>Nu Behalve visserij is ook het bouwen van dammen een bedreiging voor de witte steur. Veel populaties kunnen de zee niet meer bereiken, en door dammen verdwijnen veel paaiplaatsen. Momenteel is de witte steur populatie in de onderste helft van de Columbia de enige gezonde populatie in die rivier. Populaties die zijn afgesneden van de zee kunnen veel belangrijke voedingsbronnen niet meer vinden</vt:lpstr>
    </vt:vector>
  </TitlesOfParts>
  <Company>SCPO in het Vechtdal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Gineke den Boer</dc:creator>
  <cp:lastModifiedBy>Groep7</cp:lastModifiedBy>
  <cp:revision>7</cp:revision>
  <dcterms:created xsi:type="dcterms:W3CDTF">2019-05-21T12:38:20Z</dcterms:created>
  <dcterms:modified xsi:type="dcterms:W3CDTF">2019-06-03T09:41:50Z</dcterms:modified>
</cp:coreProperties>
</file>