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53C40-532E-4E24-A826-CCA6165A3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656A9B-6F9E-4F5D-9790-5CC86E692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55F80F-CA1C-4AFA-804B-87404C28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EFABE6-5C29-4AB0-9B91-FBB7DFA4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1E93EB-0DE1-4042-9D1F-975EDAE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4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D7D9B-1DCA-4F83-9EC3-939E56D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C7A287-6F1C-4A9A-8C90-7A9DEBAEE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784F09-96A4-4F58-A597-2A7D952A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DFF55C-0054-4A62-8093-EA6AD21D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DD1FBD-0848-4E78-AB86-BAA54F8D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26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2EEAC9C-7948-40B2-AC6E-661EB73A5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EA3602-93AA-4D10-AC48-6280C8F0F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0D9638-67B8-4707-BBA6-1D1402DC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8C7327-771B-46BF-9C3A-922CC6E0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A0C93C-069E-4299-B336-A8595E67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34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18A65-1CE4-4918-986E-0D2CF498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A1157A-5D8C-468C-9147-04DA5204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07A1A1-320E-4AD6-973C-065DFBB6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0ACF4F-EA10-46B1-B34C-BC013BAB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D7371D-488A-4917-8A05-4AC2434B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30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644A63-8EEB-4D75-BEDF-487A18233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D897E9-51A2-4549-99DD-FC640F1A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AC90F7-14B2-4E6F-BD04-2895F1A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5FC448-613C-497A-8310-130AD310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93E12F-FF23-4416-B1D5-B1949AD8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57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9FC0C3-50F7-4EB7-A601-CC29811A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E5FC0F-86AE-4203-99BB-FD6587D3F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9D6561B-4D0D-4ED8-AFE0-8B885F762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6C74AA-0357-44A9-A3DA-C970DD72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D6EE1EE-3B2D-4765-B899-B092D790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C2BCF4-E54E-48BF-A162-15FA22E5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7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04B63-89FF-4817-A267-0D981EF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FEF399-685E-4D4C-BF1D-E20D5B1F9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7D1FE3-0763-4A9B-A794-169ED2E81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20148C-437F-4079-8C76-877071AED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9B18E6-A8DB-4AA6-B899-D2917376D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13AC1E-A205-4FE4-AC92-551925FD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A1E4B0F-7C79-4575-B91D-E1E94001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C7A0143-6979-49C8-82C8-4C853E2C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5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998E1-C83A-4990-A672-8C1F6B34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AD6E206-0C93-490D-9A86-96C105DB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07178C-75B2-4E46-A38E-B73A22B9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B097B3-4122-4D30-9C7D-E3BB97D6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18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2274013-C81E-4DE3-BFCD-8DF01BB5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C5516BE-A4F0-4A43-841B-7CE9A9F9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6724250-89C5-4D4F-B027-0F865A41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54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F2CC2-D9A4-4D8B-9D5A-F52C12A7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B38A3F-7CD1-4C5D-B17D-8DA2EB1E8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21ED08-3BC7-4BC0-A647-CFA2218A6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8DD0B6-D5ED-448A-BD42-1CCABA85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87B55-26AE-49C9-B506-12B7C2DE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B2020A-535D-4062-BF0F-78D370F1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26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156E7-200C-4E9B-BB92-3CFE2930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F96991-DF4F-4D4C-9FBA-0D6E610FA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7FD67D-84A4-4570-9A45-D2DFF1AE1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9325ED-AA1F-4010-8F4D-78CF75B6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3915E7-B047-440A-BEDF-2274100F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6B71CD-A3EC-4154-B741-A1519A59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91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D7397DF-8E30-4AA1-BFAE-55E0FC9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FB2B25-FA73-4086-823F-E2073D0F7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DACCB4-D7C2-49BB-BE97-21375CD64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1E11-CFCB-4D52-BE4E-2692122CE80C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14F965-8376-483F-9203-D32C0163C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FDF592-F2C4-4C5A-AD7F-B321995DC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3540-7AE4-439F-BC43-EF11FD6DB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58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1B9CB9E-57A3-410B-8441-FB84A77C2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2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2E36939-CB7D-404B-8D74-C48DE29C9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4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18601ED-451F-41C4-AF7E-F3A27934F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68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89DAD5-044F-43FD-9949-D7C715DBF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1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2BFF4456-73FE-4A6D-A040-0B3DD5DD9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852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44BC1A82-C91F-433E-8026-12BB4E9A7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17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C09F1701-3E48-4BD4-B1A4-F6DC964B5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85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Gineke te Winkel</dc:creator>
  <cp:lastModifiedBy>Gineke te Winkel</cp:lastModifiedBy>
  <cp:revision>1</cp:revision>
  <dcterms:created xsi:type="dcterms:W3CDTF">2019-05-23T17:05:02Z</dcterms:created>
  <dcterms:modified xsi:type="dcterms:W3CDTF">2019-05-23T17:05:11Z</dcterms:modified>
</cp:coreProperties>
</file>